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6" r:id="rId7"/>
    <p:sldId id="262" r:id="rId8"/>
    <p:sldId id="267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F55BC-5536-4ED0-83F1-99A5F5DECE64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569F0-488D-457D-A87A-224FB45E434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 вопросу о благотворительности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Олонецкой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губернии по материалам местной печати и архивным материалам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929198"/>
            <a:ext cx="6400800" cy="709602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Никифорова Л.А.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ia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205718"/>
            <a:ext cx="3286148" cy="4009100"/>
          </a:xfrm>
        </p:spPr>
      </p:pic>
      <p:pic>
        <p:nvPicPr>
          <p:cNvPr id="5" name="Рисунок 4" descr="итог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214338"/>
            <a:ext cx="4610034" cy="6500810"/>
          </a:xfrm>
          <a:prstGeom prst="rect">
            <a:avLst/>
          </a:prstGeom>
        </p:spPr>
      </p:pic>
      <p:pic>
        <p:nvPicPr>
          <p:cNvPr id="8" name="Содержимое 3" descr="Аничков фото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4171968"/>
            <a:ext cx="4064008" cy="2543180"/>
          </a:xfrm>
          <a:prstGeom prst="rect">
            <a:avLst/>
          </a:prstGeom>
        </p:spPr>
      </p:pic>
      <p:pic>
        <p:nvPicPr>
          <p:cNvPr id="7" name="Рисунок 6" descr="57_Романова_Натюрморт_1869.JPG"/>
          <p:cNvPicPr>
            <a:picLocks noChangeAspect="1"/>
          </p:cNvPicPr>
          <p:nvPr/>
        </p:nvPicPr>
        <p:blipFill>
          <a:blip r:embed="rId5" cstate="print"/>
          <a:srcRect l="10276" t="13541" r="10276" b="7291"/>
          <a:stretch>
            <a:fillRect/>
          </a:stretch>
        </p:blipFill>
        <p:spPr>
          <a:xfrm>
            <a:off x="357158" y="3214686"/>
            <a:ext cx="1090370" cy="1428760"/>
          </a:xfrm>
          <a:prstGeom prst="rect">
            <a:avLst/>
          </a:prstGeom>
        </p:spPr>
      </p:pic>
      <p:pic>
        <p:nvPicPr>
          <p:cNvPr id="6" name="Рисунок 5" descr="94_Романова_Скряга.JPG"/>
          <p:cNvPicPr>
            <a:picLocks noChangeAspect="1"/>
          </p:cNvPicPr>
          <p:nvPr/>
        </p:nvPicPr>
        <p:blipFill>
          <a:blip r:embed="rId6" cstate="print"/>
          <a:srcRect l="23742" t="19791" r="24993" b="25000"/>
          <a:stretch>
            <a:fillRect/>
          </a:stretch>
        </p:blipFill>
        <p:spPr>
          <a:xfrm>
            <a:off x="3286116" y="3000372"/>
            <a:ext cx="1071570" cy="138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7554" y="274638"/>
            <a:ext cx="5329246" cy="1868478"/>
          </a:xfrm>
        </p:spPr>
        <p:txBody>
          <a:bodyPr>
            <a:normAutofit/>
          </a:bodyPr>
          <a:lstStyle/>
          <a:p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Ведомство Учреждений Императрицы Марии </a:t>
            </a:r>
          </a:p>
        </p:txBody>
      </p:sp>
      <p:pic>
        <p:nvPicPr>
          <p:cNvPr id="2050" name="Picture 2" descr="D:\МАРИЯ ФЕД\благ\Mariinskoelog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453" t="15209" r="5463" b="16350"/>
          <a:stretch>
            <a:fillRect/>
          </a:stretch>
        </p:blipFill>
        <p:spPr bwMode="auto">
          <a:xfrm>
            <a:off x="357158" y="214290"/>
            <a:ext cx="2928958" cy="2151888"/>
          </a:xfrm>
          <a:prstGeom prst="rect">
            <a:avLst/>
          </a:prstGeom>
          <a:noFill/>
        </p:spPr>
      </p:pic>
      <p:pic>
        <p:nvPicPr>
          <p:cNvPr id="5" name="Picture 2" descr="D:\МАРИЯ ФЕД\благ\gimnaziya-zhenskaya.jpg"/>
          <p:cNvPicPr>
            <a:picLocks noChangeAspect="1" noChangeArrowheads="1"/>
          </p:cNvPicPr>
          <p:nvPr/>
        </p:nvPicPr>
        <p:blipFill>
          <a:blip r:embed="rId3"/>
          <a:srcRect t="16250"/>
          <a:stretch>
            <a:fillRect/>
          </a:stretch>
        </p:blipFill>
        <p:spPr bwMode="auto">
          <a:xfrm>
            <a:off x="2786050" y="3000372"/>
            <a:ext cx="6143700" cy="36816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5000636"/>
            <a:ext cx="23574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Здание Мариинской женской гимназии в Петрозаводске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ОГВ №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29 за 22 апреля 1895 года</a:t>
            </a:r>
          </a:p>
        </p:txBody>
      </p:sp>
      <p:pic>
        <p:nvPicPr>
          <p:cNvPr id="4" name="Изображение1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28596" y="1714488"/>
            <a:ext cx="3929090" cy="4143404"/>
          </a:xfrm>
          <a:prstGeom prst="rect">
            <a:avLst/>
          </a:prstGeom>
        </p:spPr>
      </p:pic>
      <p:pic>
        <p:nvPicPr>
          <p:cNvPr id="5" name="Изображение2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357686" y="2000240"/>
            <a:ext cx="4286280" cy="37147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43230" cy="5940444"/>
          </a:xfrm>
        </p:spPr>
        <p:txBody>
          <a:bodyPr>
            <a:normAutofit/>
          </a:bodyPr>
          <a:lstStyle/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Российское общество красного креста</a:t>
            </a:r>
          </a:p>
        </p:txBody>
      </p:sp>
      <p:pic>
        <p:nvPicPr>
          <p:cNvPr id="1026" name="Picture 2" descr="D:\МАРИЯ ФЕД\благ\красный крест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85728"/>
            <a:ext cx="5191700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6000768"/>
            <a:ext cx="6586526" cy="64293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 книги Н.А.Кораблев,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Т.А.Мошина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«Пименовы»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00042"/>
            <a:ext cx="7334301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ОГВ № 95 за 1872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52706" r="63198" b="32081"/>
          <a:stretch>
            <a:fillRect/>
          </a:stretch>
        </p:blipFill>
        <p:spPr bwMode="auto">
          <a:xfrm>
            <a:off x="571472" y="1357298"/>
            <a:ext cx="7858180" cy="433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ОГВ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№17 за 7 мая 1853 года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5132" r="50000"/>
          <a:stretch>
            <a:fillRect/>
          </a:stretch>
        </p:blipFill>
        <p:spPr bwMode="auto">
          <a:xfrm>
            <a:off x="1071538" y="1500174"/>
            <a:ext cx="6786610" cy="4499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46720" r="34720" b="13013"/>
          <a:stretch>
            <a:fillRect/>
          </a:stretch>
        </p:blipFill>
        <p:spPr bwMode="auto">
          <a:xfrm>
            <a:off x="571472" y="285728"/>
            <a:ext cx="764386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ЛИЧНОЕ\ЭРМИТАЖ ВАЗА\Мз-Фт-1772_1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096" t="10417" r="16314" b="10663"/>
          <a:stretch>
            <a:fillRect/>
          </a:stretch>
        </p:blipFill>
        <p:spPr bwMode="auto">
          <a:xfrm>
            <a:off x="428596" y="428604"/>
            <a:ext cx="4429156" cy="3571900"/>
          </a:xfrm>
          <a:prstGeom prst="rect">
            <a:avLst/>
          </a:prstGeom>
          <a:noFill/>
        </p:spPr>
      </p:pic>
      <p:pic>
        <p:nvPicPr>
          <p:cNvPr id="5" name="Picture 2" descr="D:\ЛИЧНОЕ\ЭРМИТАЖ ВАЗА\Мз-Фт-1772_1.TIF"/>
          <p:cNvPicPr>
            <a:picLocks noChangeAspect="1" noChangeArrowheads="1"/>
          </p:cNvPicPr>
          <p:nvPr/>
        </p:nvPicPr>
        <p:blipFill>
          <a:blip r:embed="rId3"/>
          <a:srcRect l="57058" t="29147" r="21287" b="26658"/>
          <a:stretch>
            <a:fillRect/>
          </a:stretch>
        </p:blipFill>
        <p:spPr bwMode="auto">
          <a:xfrm>
            <a:off x="5143503" y="428604"/>
            <a:ext cx="3582105" cy="55721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4357694"/>
            <a:ext cx="428628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Государственный Эрмитаж, Санкт-Петербург</a:t>
            </a:r>
          </a:p>
          <a:p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Инв.№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МЗФт-1772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3\Downloads\М_Ф\Пелика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652" r="15073"/>
          <a:stretch>
            <a:fillRect/>
          </a:stretch>
        </p:blipFill>
        <p:spPr bwMode="auto">
          <a:xfrm>
            <a:off x="428596" y="285728"/>
            <a:ext cx="2928958" cy="6286544"/>
          </a:xfrm>
          <a:prstGeom prst="rect">
            <a:avLst/>
          </a:prstGeom>
          <a:noFill/>
        </p:spPr>
      </p:pic>
      <p:pic>
        <p:nvPicPr>
          <p:cNvPr id="7171" name="Picture 3" descr="C:\Users\user3\Downloads\М_Ф\Пеликан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83886"/>
            <a:ext cx="4572032" cy="4223319"/>
          </a:xfrm>
          <a:prstGeom prst="rect">
            <a:avLst/>
          </a:prstGeom>
          <a:noFill/>
        </p:spPr>
      </p:pic>
      <p:pic>
        <p:nvPicPr>
          <p:cNvPr id="7172" name="Picture 4" descr="C:\Users\user3\Downloads\М_Ф\Pelikan2.jpg"/>
          <p:cNvPicPr>
            <a:picLocks noChangeAspect="1" noChangeArrowheads="1"/>
          </p:cNvPicPr>
          <p:nvPr/>
        </p:nvPicPr>
        <p:blipFill>
          <a:blip r:embed="rId4"/>
          <a:srcRect l="6500" t="17659" r="8000" b="17659"/>
          <a:stretch>
            <a:fillRect/>
          </a:stretch>
        </p:blipFill>
        <p:spPr bwMode="auto">
          <a:xfrm>
            <a:off x="3418788" y="4572008"/>
            <a:ext cx="5429288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69</Words>
  <Application>Microsoft Office PowerPoint</Application>
  <PresentationFormat>Экран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К вопросу о благотворительности в Олонецкой губернии по материалам местной печати и архивным материалам</vt:lpstr>
      <vt:lpstr>Слайд 2</vt:lpstr>
      <vt:lpstr>Ведомство Учреждений Императрицы Марии </vt:lpstr>
      <vt:lpstr>ОГВ №29 за 22 апреля 1895 года</vt:lpstr>
      <vt:lpstr>Российское общество красного креста</vt:lpstr>
      <vt:lpstr>Из книги Н.А.Кораблев, Т.А.Мошина. «Пименовы»</vt:lpstr>
      <vt:lpstr>ОГВ № 95 за 1872</vt:lpstr>
      <vt:lpstr>ОГВ №17 за 7 мая 1853 года</vt:lpstr>
      <vt:lpstr>Слайд 9</vt:lpstr>
      <vt:lpstr>Слайд 10</vt:lpstr>
      <vt:lpstr>Слайд 11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 вопросу о благотворительности в Олонецкой губернии по материалам местной печати и архивным материалам</dc:title>
  <dc:creator>HP</dc:creator>
  <cp:lastModifiedBy>HP</cp:lastModifiedBy>
  <cp:revision>18</cp:revision>
  <dcterms:created xsi:type="dcterms:W3CDTF">2019-02-12T17:30:55Z</dcterms:created>
  <dcterms:modified xsi:type="dcterms:W3CDTF">2019-02-12T20:36:03Z</dcterms:modified>
</cp:coreProperties>
</file>